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18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4950D1-FE5A-4EF7-B0B0-AB5B072A113A}" type="datetimeFigureOut">
              <a:rPr lang="en-US" smtClean="0"/>
              <a:t>3/6/2015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29BE75-FBA4-47F3-ABC9-369DB46F40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4504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4950D1-FE5A-4EF7-B0B0-AB5B072A113A}" type="datetimeFigureOut">
              <a:rPr lang="en-US" smtClean="0"/>
              <a:t>3/6/2015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29BE75-FBA4-47F3-ABC9-369DB46F40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99202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4950D1-FE5A-4EF7-B0B0-AB5B072A113A}" type="datetimeFigureOut">
              <a:rPr lang="en-US" smtClean="0"/>
              <a:t>3/6/2015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29BE75-FBA4-47F3-ABC9-369DB46F40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76339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4950D1-FE5A-4EF7-B0B0-AB5B072A113A}" type="datetimeFigureOut">
              <a:rPr lang="en-US" smtClean="0"/>
              <a:t>3/6/2015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29BE75-FBA4-47F3-ABC9-369DB46F40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10798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4950D1-FE5A-4EF7-B0B0-AB5B072A113A}" type="datetimeFigureOut">
              <a:rPr lang="en-US" smtClean="0"/>
              <a:t>3/6/2015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29BE75-FBA4-47F3-ABC9-369DB46F40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48686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4950D1-FE5A-4EF7-B0B0-AB5B072A113A}" type="datetimeFigureOut">
              <a:rPr lang="en-US" smtClean="0"/>
              <a:t>3/6/2015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29BE75-FBA4-47F3-ABC9-369DB46F40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91534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4950D1-FE5A-4EF7-B0B0-AB5B072A113A}" type="datetimeFigureOut">
              <a:rPr lang="en-US" smtClean="0"/>
              <a:t>3/6/2015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29BE75-FBA4-47F3-ABC9-369DB46F40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74815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4950D1-FE5A-4EF7-B0B0-AB5B072A113A}" type="datetimeFigureOut">
              <a:rPr lang="en-US" smtClean="0"/>
              <a:t>3/6/2015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29BE75-FBA4-47F3-ABC9-369DB46F40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92141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4950D1-FE5A-4EF7-B0B0-AB5B072A113A}" type="datetimeFigureOut">
              <a:rPr lang="en-US" smtClean="0"/>
              <a:t>3/6/2015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29BE75-FBA4-47F3-ABC9-369DB46F40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5214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4950D1-FE5A-4EF7-B0B0-AB5B072A113A}" type="datetimeFigureOut">
              <a:rPr lang="en-US" smtClean="0"/>
              <a:t>3/6/2015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29BE75-FBA4-47F3-ABC9-369DB46F40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65063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4950D1-FE5A-4EF7-B0B0-AB5B072A113A}" type="datetimeFigureOut">
              <a:rPr lang="en-US" smtClean="0"/>
              <a:t>3/6/2015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29BE75-FBA4-47F3-ABC9-369DB46F40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44230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4950D1-FE5A-4EF7-B0B0-AB5B072A113A}" type="datetimeFigureOut">
              <a:rPr lang="en-US" smtClean="0"/>
              <a:t>3/6/2015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29BE75-FBA4-47F3-ABC9-369DB46F40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03374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273045" y="76200"/>
            <a:ext cx="13531596" cy="792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0" y="381000"/>
            <a:ext cx="9144000" cy="1554162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rmAutofit fontScale="92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err="1" smtClean="0">
                <a:solidFill>
                  <a:srgbClr val="FF0000"/>
                </a:solidFill>
              </a:rPr>
              <a:t>Nombre</a:t>
            </a:r>
            <a:r>
              <a:rPr lang="en-US" dirty="0" smtClean="0">
                <a:solidFill>
                  <a:srgbClr val="FF0000"/>
                </a:solidFill>
              </a:rPr>
              <a:t>: __________ </a:t>
            </a:r>
            <a:r>
              <a:rPr lang="en-US" dirty="0" err="1" smtClean="0">
                <a:solidFill>
                  <a:srgbClr val="FF0000"/>
                </a:solidFill>
              </a:rPr>
              <a:t>Proposito</a:t>
            </a:r>
            <a:r>
              <a:rPr lang="en-US" dirty="0" smtClean="0">
                <a:solidFill>
                  <a:srgbClr val="FF0000"/>
                </a:solidFill>
              </a:rPr>
              <a:t> 58b</a:t>
            </a:r>
          </a:p>
          <a:p>
            <a:pPr algn="l"/>
            <a:r>
              <a:rPr lang="en-US" dirty="0" err="1" smtClean="0">
                <a:solidFill>
                  <a:srgbClr val="FF0000"/>
                </a:solidFill>
              </a:rPr>
              <a:t>Actividad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Inicial</a:t>
            </a:r>
            <a:endParaRPr lang="en-US" dirty="0" smtClean="0">
              <a:solidFill>
                <a:srgbClr val="FF0000"/>
              </a:solidFill>
            </a:endParaRPr>
          </a:p>
          <a:p>
            <a:pPr algn="l"/>
            <a:r>
              <a:rPr lang="en-US" sz="2800" b="1" dirty="0" smtClean="0">
                <a:latin typeface="+mn-lt"/>
              </a:rPr>
              <a:t>A.  </a:t>
            </a:r>
            <a:r>
              <a:rPr lang="en-US" sz="2800" dirty="0" smtClean="0">
                <a:latin typeface="+mn-lt"/>
              </a:rPr>
              <a:t>Place </a:t>
            </a:r>
            <a:r>
              <a:rPr lang="en-US" sz="2800" dirty="0" smtClean="0">
                <a:latin typeface="+mn-lt"/>
              </a:rPr>
              <a:t>the vocabulary words under the appropriate sport.</a:t>
            </a:r>
            <a:endParaRPr lang="en-US" sz="28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090544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590800" y="70924"/>
            <a:ext cx="14240329" cy="80062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0" y="228600"/>
            <a:ext cx="9144000" cy="1858962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800" b="1" dirty="0" smtClean="0">
                <a:latin typeface="+mn-lt"/>
              </a:rPr>
              <a:t>B.  </a:t>
            </a:r>
            <a:r>
              <a:rPr lang="en-US" sz="2800" dirty="0" smtClean="0">
                <a:latin typeface="+mn-lt"/>
              </a:rPr>
              <a:t>Complete </a:t>
            </a:r>
            <a:r>
              <a:rPr lang="en-US" sz="2800" dirty="0" smtClean="0">
                <a:latin typeface="+mn-lt"/>
              </a:rPr>
              <a:t>according to the reading.</a:t>
            </a:r>
            <a:endParaRPr lang="en-US" sz="28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238621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26</Words>
  <Application>Microsoft Office PowerPoint</Application>
  <PresentationFormat>On-screen Show (4:3)</PresentationFormat>
  <Paragraphs>4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PowerPoint Presentation</vt:lpstr>
      <vt:lpstr>PowerPoint Presentation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Helen Zumaeta</dc:creator>
  <cp:lastModifiedBy>Helen Zumaeta</cp:lastModifiedBy>
  <cp:revision>1</cp:revision>
  <dcterms:created xsi:type="dcterms:W3CDTF">2015-03-06T17:17:00Z</dcterms:created>
  <dcterms:modified xsi:type="dcterms:W3CDTF">2015-03-06T17:20:49Z</dcterms:modified>
</cp:coreProperties>
</file>